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6056"/>
    <p:restoredTop sz="96291"/>
  </p:normalViewPr>
  <p:slideViewPr>
    <p:cSldViewPr snapToGrid="0" snapToObjects="1">
      <p:cViewPr varScale="1">
        <p:scale>
          <a:sx n="78" d="100"/>
          <a:sy n="78" d="100"/>
        </p:scale>
        <p:origin x="4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DEA65-B5CC-AA4D-8E0B-8F6861C234FC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FAE54-380F-6048-A973-7217EB1D0E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3619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FAE54-380F-6048-A973-7217EB1D0EC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70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003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2139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7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0231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277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552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4446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360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795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251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8111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2BA43-32E0-FB4E-84CC-FAF1E1E3C768}" type="datetimeFigureOut">
              <a:rPr lang="fr-FR" smtClean="0"/>
              <a:t>17/07/2021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5A1F4-3B27-5F44-BC16-62430AC1DB7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8886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Image 30">
            <a:extLst>
              <a:ext uri="{FF2B5EF4-FFF2-40B4-BE49-F238E27FC236}">
                <a16:creationId xmlns:a16="http://schemas.microsoft.com/office/drawing/2014/main" id="{70BF52B8-50C7-6841-A76F-02A151D8F9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1589299" y="1525019"/>
            <a:ext cx="10656174" cy="7641773"/>
          </a:xfrm>
          <a:prstGeom prst="rect">
            <a:avLst/>
          </a:prstGeom>
        </p:spPr>
      </p:pic>
      <p:sp>
        <p:nvSpPr>
          <p:cNvPr id="74" name="ZoneTexte 73">
            <a:extLst>
              <a:ext uri="{FF2B5EF4-FFF2-40B4-BE49-F238E27FC236}">
                <a16:creationId xmlns:a16="http://schemas.microsoft.com/office/drawing/2014/main" id="{36149061-8AFB-724A-9D22-25D65FD20AE8}"/>
              </a:ext>
            </a:extLst>
          </p:cNvPr>
          <p:cNvSpPr txBox="1"/>
          <p:nvPr/>
        </p:nvSpPr>
        <p:spPr>
          <a:xfrm>
            <a:off x="297502" y="2421837"/>
            <a:ext cx="74907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dirty="0">
                <a:latin typeface="Segoe Print" panose="02000800000000000000" pitchFamily="2" charset="0"/>
              </a:rPr>
              <a:t>2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Chaussettes Fourrées</a:t>
            </a:r>
          </a:p>
          <a:p>
            <a:r>
              <a:rPr lang="fr-FR" sz="2400" b="1" dirty="0">
                <a:latin typeface="Segoe Print" panose="02000800000000000000" pitchFamily="2" charset="0"/>
              </a:rPr>
              <a:t>                      et les Echarpes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39ADBEC-7C28-3946-B1B4-8DDC65656DA2}"/>
              </a:ext>
            </a:extLst>
          </p:cNvPr>
          <p:cNvSpPr/>
          <p:nvPr/>
        </p:nvSpPr>
        <p:spPr>
          <a:xfrm>
            <a:off x="1481526" y="1876178"/>
            <a:ext cx="3659976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fr-FR" sz="32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Une offre claire :</a:t>
            </a: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03925372-8698-AE47-A5A4-EB3B8AFFA43F}"/>
              </a:ext>
            </a:extLst>
          </p:cNvPr>
          <p:cNvSpPr txBox="1"/>
          <p:nvPr/>
        </p:nvSpPr>
        <p:spPr>
          <a:xfrm>
            <a:off x="226095" y="5912944"/>
            <a:ext cx="71669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Char char="-"/>
            </a:pPr>
            <a:r>
              <a:rPr lang="fr-FR" sz="2400" dirty="0"/>
              <a:t>Livraison garantie à la date de votre choix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Tous les transports à notre charge</a:t>
            </a:r>
          </a:p>
          <a:p>
            <a:r>
              <a:rPr lang="fr-FR" sz="2400" dirty="0"/>
              <a:t>-    Réassort sur mesure sous 24/48h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Fin d’OP : </a:t>
            </a:r>
            <a:r>
              <a:rPr lang="fr-FR" sz="2000" dirty="0">
                <a:latin typeface="Segoe Print" panose="02000800000000000000" pitchFamily="2" charset="0"/>
              </a:rPr>
              <a:t>quand vous le décidez</a:t>
            </a:r>
            <a:r>
              <a:rPr lang="fr-FR" sz="2400" dirty="0"/>
              <a:t>, maxi le 15 mars 22</a:t>
            </a:r>
          </a:p>
          <a:p>
            <a:pPr marL="342900" indent="-342900">
              <a:buFontTx/>
              <a:buChar char="-"/>
            </a:pPr>
            <a:endParaRPr lang="fr-FR" sz="2400" dirty="0"/>
          </a:p>
          <a:p>
            <a:pPr marL="342900" indent="-342900">
              <a:buFontTx/>
              <a:buChar char="-"/>
            </a:pPr>
            <a:r>
              <a:rPr lang="fr-FR" sz="2400" dirty="0"/>
              <a:t>Tous nos produits sont étiquetés Prix Public+ EAN13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Montage Portant facile 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9A99E5-C793-8D4A-8722-74800C5BEC68}"/>
              </a:ext>
            </a:extLst>
          </p:cNvPr>
          <p:cNvSpPr/>
          <p:nvPr/>
        </p:nvSpPr>
        <p:spPr>
          <a:xfrm>
            <a:off x="1048880" y="5197222"/>
            <a:ext cx="52084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u="sng" dirty="0">
                <a:solidFill>
                  <a:srgbClr val="FF0000"/>
                </a:solidFill>
                <a:latin typeface="Segoe Print" panose="02000800000000000000" pitchFamily="2" charset="0"/>
              </a:rPr>
              <a:t>Un fonctionnement simple :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3BD68DA-3846-A344-97D4-566BB6189D1D}"/>
              </a:ext>
            </a:extLst>
          </p:cNvPr>
          <p:cNvSpPr txBox="1"/>
          <p:nvPr/>
        </p:nvSpPr>
        <p:spPr>
          <a:xfrm>
            <a:off x="386288" y="4295922"/>
            <a:ext cx="70067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Segoe Print" panose="02000800000000000000" pitchFamily="2" charset="0"/>
              </a:rPr>
              <a:t>Facturation en fin d’opération                                       </a:t>
            </a:r>
            <a:r>
              <a:rPr lang="fr-FR" sz="2000" dirty="0">
                <a:latin typeface="Segoe Print" panose="02000800000000000000" pitchFamily="2" charset="0"/>
              </a:rPr>
              <a:t>(au moment du retour)</a:t>
            </a:r>
            <a:endParaRPr lang="fr-FR" sz="2800" b="1" dirty="0">
              <a:latin typeface="Segoe Print" panose="02000800000000000000" pitchFamily="2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D6AEDBFB-C410-9043-8230-D39E6685E170}"/>
              </a:ext>
            </a:extLst>
          </p:cNvPr>
          <p:cNvSpPr txBox="1"/>
          <p:nvPr/>
        </p:nvSpPr>
        <p:spPr>
          <a:xfrm>
            <a:off x="568711" y="164878"/>
            <a:ext cx="62953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dirty="0">
                <a:latin typeface="Segoe Print" panose="02000800000000000000" pitchFamily="2" charset="0"/>
              </a:rPr>
              <a:t>Offre avec reprise de</a:t>
            </a:r>
          </a:p>
          <a:p>
            <a:pPr algn="ctr"/>
            <a:r>
              <a:rPr lang="fr-FR" sz="4000" dirty="0">
                <a:latin typeface="Segoe Print" panose="02000800000000000000" pitchFamily="2" charset="0"/>
              </a:rPr>
              <a:t> </a:t>
            </a:r>
            <a:r>
              <a:rPr lang="fr-FR" sz="4400" dirty="0">
                <a:latin typeface="Segoe Print" panose="02000800000000000000" pitchFamily="2" charset="0"/>
              </a:rPr>
              <a:t>100% </a:t>
            </a:r>
            <a:r>
              <a:rPr lang="fr-FR" sz="4000" dirty="0">
                <a:latin typeface="Segoe Print" panose="02000800000000000000" pitchFamily="2" charset="0"/>
              </a:rPr>
              <a:t>de vos invendus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96A8464-19AC-4248-BF10-F214AEE13C8B}"/>
              </a:ext>
            </a:extLst>
          </p:cNvPr>
          <p:cNvSpPr txBox="1"/>
          <p:nvPr/>
        </p:nvSpPr>
        <p:spPr>
          <a:xfrm>
            <a:off x="349101" y="3389380"/>
            <a:ext cx="74907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latin typeface="Segoe Print" panose="02000800000000000000" pitchFamily="2" charset="0"/>
              </a:rPr>
              <a:t> </a:t>
            </a:r>
            <a:r>
              <a:rPr lang="fr-FR" sz="2400" dirty="0" err="1">
                <a:latin typeface="Segoe Print" panose="02000800000000000000" pitchFamily="2" charset="0"/>
              </a:rPr>
              <a:t>Coeff</a:t>
            </a:r>
            <a:r>
              <a:rPr lang="fr-FR" sz="2400" b="1" dirty="0">
                <a:latin typeface="Segoe Print" panose="02000800000000000000" pitchFamily="2" charset="0"/>
              </a:rPr>
              <a:t>  </a:t>
            </a:r>
            <a:r>
              <a:rPr lang="fr-FR" sz="3600" b="1" dirty="0">
                <a:latin typeface="Segoe Print" panose="02000800000000000000" pitchFamily="2" charset="0"/>
              </a:rPr>
              <a:t>1</a:t>
            </a:r>
            <a:r>
              <a:rPr lang="fr-FR" sz="3600" dirty="0">
                <a:latin typeface="Segoe Print" panose="02000800000000000000" pitchFamily="2" charset="0"/>
              </a:rPr>
              <a:t>,7</a:t>
            </a:r>
            <a:r>
              <a:rPr lang="fr-FR" sz="4400" b="1" dirty="0">
                <a:latin typeface="Segoe Print" panose="02000800000000000000" pitchFamily="2" charset="0"/>
              </a:rPr>
              <a:t> </a:t>
            </a:r>
            <a:r>
              <a:rPr lang="fr-FR" sz="2400" b="1" dirty="0">
                <a:latin typeface="Segoe Print" panose="02000800000000000000" pitchFamily="2" charset="0"/>
              </a:rPr>
              <a:t>sur les Cozi sweat Plaid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EBFA79-0CE8-744E-BA2C-9834798D1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7361" y="2063681"/>
            <a:ext cx="1041381" cy="103429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61DE5F1-5F73-8F43-900B-5D2AB72659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837143">
            <a:off x="5624923" y="2826338"/>
            <a:ext cx="718615" cy="91915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4D1D5ADF-6405-EB42-9F75-04F9F23C8D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22815" y="3189981"/>
            <a:ext cx="1039358" cy="136309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B05584C-97A3-1E40-821A-B467B4238237}"/>
              </a:ext>
            </a:extLst>
          </p:cNvPr>
          <p:cNvSpPr/>
          <p:nvPr/>
        </p:nvSpPr>
        <p:spPr>
          <a:xfrm>
            <a:off x="1783666" y="8755133"/>
            <a:ext cx="2786340" cy="175432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endParaRPr lang="fr-FR" dirty="0"/>
          </a:p>
          <a:p>
            <a:r>
              <a:rPr lang="fr-FR" dirty="0"/>
              <a:t>Jonathan :    06 07 13 07 98</a:t>
            </a:r>
          </a:p>
          <a:p>
            <a:r>
              <a:rPr lang="fr-FR" dirty="0"/>
              <a:t>Anthony :     06 83 54 18 78</a:t>
            </a:r>
          </a:p>
          <a:p>
            <a:r>
              <a:rPr lang="fr-FR" dirty="0"/>
              <a:t>Morgane :    06 72 23 91 71</a:t>
            </a:r>
          </a:p>
          <a:p>
            <a:r>
              <a:rPr lang="fr-FR" dirty="0"/>
              <a:t>Clémentine: 07 88 56 91 77</a:t>
            </a:r>
          </a:p>
          <a:p>
            <a:r>
              <a:rPr lang="fr-FR" dirty="0"/>
              <a:t>Julie:             06 23 51 02 36</a:t>
            </a:r>
          </a:p>
        </p:txBody>
      </p:sp>
      <p:sp>
        <p:nvSpPr>
          <p:cNvPr id="14" name="ZoneTexte 8">
            <a:extLst>
              <a:ext uri="{FF2B5EF4-FFF2-40B4-BE49-F238E27FC236}">
                <a16:creationId xmlns:a16="http://schemas.microsoft.com/office/drawing/2014/main" id="{440C0BBB-B980-0542-8A82-598E21562B3B}"/>
              </a:ext>
            </a:extLst>
          </p:cNvPr>
          <p:cNvSpPr txBox="1"/>
          <p:nvPr/>
        </p:nvSpPr>
        <p:spPr>
          <a:xfrm>
            <a:off x="386288" y="9590211"/>
            <a:ext cx="1225015" cy="338554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sz="1600" dirty="0">
                <a:latin typeface="Segoe Print" panose="02000800000000000000" pitchFamily="2" charset="0"/>
              </a:rPr>
              <a:t>Contacts :</a:t>
            </a:r>
            <a:endParaRPr lang="fr-FR" sz="1200" dirty="0">
              <a:latin typeface="Segoe Print" panose="02000800000000000000" pitchFamily="2" charset="0"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CCFA05E-CA07-F046-BA43-345F245BDE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6700" y="8717325"/>
            <a:ext cx="868151" cy="106911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6251EBC-CE1E-774F-A9B9-2CBCD740A56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92394" y="9221192"/>
            <a:ext cx="1569779" cy="469087"/>
          </a:xfrm>
          <a:prstGeom prst="rect">
            <a:avLst/>
          </a:pr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727557108">
                  <a:custGeom>
                    <a:avLst/>
                    <a:gdLst>
                      <a:gd name="connsiteX0" fmla="*/ 0 w 1569779"/>
                      <a:gd name="connsiteY0" fmla="*/ 0 h 469087"/>
                      <a:gd name="connsiteX1" fmla="*/ 507562 w 1569779"/>
                      <a:gd name="connsiteY1" fmla="*/ 0 h 469087"/>
                      <a:gd name="connsiteX2" fmla="*/ 1030822 w 1569779"/>
                      <a:gd name="connsiteY2" fmla="*/ 0 h 469087"/>
                      <a:gd name="connsiteX3" fmla="*/ 1569779 w 1569779"/>
                      <a:gd name="connsiteY3" fmla="*/ 0 h 469087"/>
                      <a:gd name="connsiteX4" fmla="*/ 1569779 w 1569779"/>
                      <a:gd name="connsiteY4" fmla="*/ 469087 h 469087"/>
                      <a:gd name="connsiteX5" fmla="*/ 1062217 w 1569779"/>
                      <a:gd name="connsiteY5" fmla="*/ 469087 h 469087"/>
                      <a:gd name="connsiteX6" fmla="*/ 507562 w 1569779"/>
                      <a:gd name="connsiteY6" fmla="*/ 469087 h 469087"/>
                      <a:gd name="connsiteX7" fmla="*/ 0 w 1569779"/>
                      <a:gd name="connsiteY7" fmla="*/ 469087 h 469087"/>
                      <a:gd name="connsiteX8" fmla="*/ 0 w 1569779"/>
                      <a:gd name="connsiteY8" fmla="*/ 0 h 46908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69779" h="469087" fill="none" extrusionOk="0">
                        <a:moveTo>
                          <a:pt x="0" y="0"/>
                        </a:moveTo>
                        <a:cubicBezTo>
                          <a:pt x="136944" y="-53232"/>
                          <a:pt x="258707" y="34808"/>
                          <a:pt x="507562" y="0"/>
                        </a:cubicBezTo>
                        <a:cubicBezTo>
                          <a:pt x="756417" y="-34808"/>
                          <a:pt x="811259" y="24094"/>
                          <a:pt x="1030822" y="0"/>
                        </a:cubicBezTo>
                        <a:cubicBezTo>
                          <a:pt x="1250385" y="-24094"/>
                          <a:pt x="1390926" y="37796"/>
                          <a:pt x="1569779" y="0"/>
                        </a:cubicBezTo>
                        <a:cubicBezTo>
                          <a:pt x="1602037" y="165857"/>
                          <a:pt x="1517062" y="370911"/>
                          <a:pt x="1569779" y="469087"/>
                        </a:cubicBezTo>
                        <a:cubicBezTo>
                          <a:pt x="1425192" y="523303"/>
                          <a:pt x="1206818" y="462854"/>
                          <a:pt x="1062217" y="469087"/>
                        </a:cubicBezTo>
                        <a:cubicBezTo>
                          <a:pt x="917616" y="475320"/>
                          <a:pt x="734519" y="452101"/>
                          <a:pt x="507562" y="469087"/>
                        </a:cubicBezTo>
                        <a:cubicBezTo>
                          <a:pt x="280606" y="486073"/>
                          <a:pt x="157722" y="461710"/>
                          <a:pt x="0" y="469087"/>
                        </a:cubicBezTo>
                        <a:cubicBezTo>
                          <a:pt x="-3352" y="289862"/>
                          <a:pt x="24422" y="194529"/>
                          <a:pt x="0" y="0"/>
                        </a:cubicBezTo>
                        <a:close/>
                      </a:path>
                      <a:path w="1569779" h="469087" stroke="0" extrusionOk="0">
                        <a:moveTo>
                          <a:pt x="0" y="0"/>
                        </a:moveTo>
                        <a:cubicBezTo>
                          <a:pt x="214700" y="-1918"/>
                          <a:pt x="275433" y="23502"/>
                          <a:pt x="491864" y="0"/>
                        </a:cubicBezTo>
                        <a:cubicBezTo>
                          <a:pt x="708295" y="-23502"/>
                          <a:pt x="819616" y="46086"/>
                          <a:pt x="968030" y="0"/>
                        </a:cubicBezTo>
                        <a:cubicBezTo>
                          <a:pt x="1116444" y="-46086"/>
                          <a:pt x="1394820" y="35496"/>
                          <a:pt x="1569779" y="0"/>
                        </a:cubicBezTo>
                        <a:cubicBezTo>
                          <a:pt x="1586695" y="205239"/>
                          <a:pt x="1542917" y="363301"/>
                          <a:pt x="1569779" y="469087"/>
                        </a:cubicBezTo>
                        <a:cubicBezTo>
                          <a:pt x="1349714" y="521166"/>
                          <a:pt x="1297819" y="429744"/>
                          <a:pt x="1062217" y="469087"/>
                        </a:cubicBezTo>
                        <a:cubicBezTo>
                          <a:pt x="826615" y="508430"/>
                          <a:pt x="814968" y="410479"/>
                          <a:pt x="570353" y="469087"/>
                        </a:cubicBezTo>
                        <a:cubicBezTo>
                          <a:pt x="325738" y="527695"/>
                          <a:pt x="239934" y="457801"/>
                          <a:pt x="0" y="469087"/>
                        </a:cubicBezTo>
                        <a:cubicBezTo>
                          <a:pt x="-37249" y="263533"/>
                          <a:pt x="40087" y="158389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17" name="ZoneTexte 3">
            <a:extLst>
              <a:ext uri="{FF2B5EF4-FFF2-40B4-BE49-F238E27FC236}">
                <a16:creationId xmlns:a16="http://schemas.microsoft.com/office/drawing/2014/main" id="{A85BE0BD-4AA8-B649-8A03-F4C2D5E0DAFB}"/>
              </a:ext>
            </a:extLst>
          </p:cNvPr>
          <p:cNvSpPr txBox="1"/>
          <p:nvPr/>
        </p:nvSpPr>
        <p:spPr>
          <a:xfrm>
            <a:off x="4343908" y="9908962"/>
            <a:ext cx="3441865" cy="369332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fr-FR" kern="1200" dirty="0">
                <a:solidFill>
                  <a:schemeClr val="accent1"/>
                </a:solidFill>
                <a:latin typeface="Papyrus"/>
                <a:cs typeface="Papyrus"/>
              </a:rPr>
              <a:t>L.DISTRIBUTION  SARL</a:t>
            </a:r>
          </a:p>
        </p:txBody>
      </p:sp>
    </p:spTree>
    <p:extLst>
      <p:ext uri="{BB962C8B-B14F-4D97-AF65-F5344CB8AC3E}">
        <p14:creationId xmlns:p14="http://schemas.microsoft.com/office/powerpoint/2010/main" val="18626587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24466</TotalTime>
  <Words>134</Words>
  <Application>Microsoft Macintosh PowerPoint</Application>
  <PresentationFormat>Personnalisé</PresentationFormat>
  <Paragraphs>24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Papyrus</vt:lpstr>
      <vt:lpstr>Segoe Print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hugues</dc:creator>
  <cp:lastModifiedBy>daniel hugues</cp:lastModifiedBy>
  <cp:revision>74</cp:revision>
  <cp:lastPrinted>2021-06-25T12:51:25Z</cp:lastPrinted>
  <dcterms:created xsi:type="dcterms:W3CDTF">2020-12-28T13:37:36Z</dcterms:created>
  <dcterms:modified xsi:type="dcterms:W3CDTF">2021-07-17T11:11:37Z</dcterms:modified>
</cp:coreProperties>
</file>